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4" r:id="rId5"/>
    <p:sldId id="263" r:id="rId6"/>
    <p:sldId id="262" r:id="rId7"/>
    <p:sldId id="261" r:id="rId8"/>
    <p:sldId id="260" r:id="rId9"/>
    <p:sldId id="259" r:id="rId10"/>
    <p:sldId id="258" r:id="rId11"/>
    <p:sldId id="266" r:id="rId12"/>
    <p:sldId id="269" r:id="rId13"/>
    <p:sldId id="268" r:id="rId14"/>
    <p:sldId id="267" r:id="rId15"/>
    <p:sldId id="318" r:id="rId16"/>
    <p:sldId id="319" r:id="rId17"/>
    <p:sldId id="320" r:id="rId18"/>
    <p:sldId id="321" r:id="rId19"/>
    <p:sldId id="314" r:id="rId20"/>
    <p:sldId id="315" r:id="rId21"/>
    <p:sldId id="316" r:id="rId22"/>
    <p:sldId id="317" r:id="rId23"/>
    <p:sldId id="310" r:id="rId24"/>
    <p:sldId id="311" r:id="rId25"/>
    <p:sldId id="312" r:id="rId26"/>
    <p:sldId id="313" r:id="rId27"/>
    <p:sldId id="306" r:id="rId28"/>
    <p:sldId id="307" r:id="rId29"/>
    <p:sldId id="308" r:id="rId30"/>
    <p:sldId id="309" r:id="rId31"/>
    <p:sldId id="302" r:id="rId32"/>
    <p:sldId id="303" r:id="rId33"/>
    <p:sldId id="304" r:id="rId34"/>
    <p:sldId id="305" r:id="rId35"/>
    <p:sldId id="298" r:id="rId36"/>
    <p:sldId id="299" r:id="rId37"/>
    <p:sldId id="300" r:id="rId38"/>
    <p:sldId id="301" r:id="rId39"/>
    <p:sldId id="294" r:id="rId40"/>
    <p:sldId id="295" r:id="rId41"/>
    <p:sldId id="296" r:id="rId42"/>
    <p:sldId id="297" r:id="rId43"/>
    <p:sldId id="290" r:id="rId44"/>
    <p:sldId id="291" r:id="rId45"/>
    <p:sldId id="292" r:id="rId46"/>
    <p:sldId id="293" r:id="rId47"/>
    <p:sldId id="286" r:id="rId48"/>
    <p:sldId id="287" r:id="rId49"/>
    <p:sldId id="288" r:id="rId50"/>
    <p:sldId id="289" r:id="rId51"/>
    <p:sldId id="282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4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69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21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75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075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21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409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10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4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31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7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28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ADB11-C594-4990-AB49-DC44DEFE0D24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29B53-B527-411C-9D49-36AF0AA6A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31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5400600" cy="57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42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7754874" cy="5907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453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6400800" cy="1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20" y="1996232"/>
            <a:ext cx="6796676" cy="1360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18" y="3428999"/>
            <a:ext cx="6098706" cy="249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450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88640"/>
            <a:ext cx="6082049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6861939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20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260648"/>
            <a:ext cx="8088679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20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88640"/>
            <a:ext cx="7809260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20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88640"/>
            <a:ext cx="74519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60"/>
            <a:ext cx="7672283" cy="130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27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60648"/>
            <a:ext cx="7976145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93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60648"/>
            <a:ext cx="8320925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3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491809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30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5" y="153887"/>
            <a:ext cx="7992888" cy="653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2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9036496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166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39"/>
            <a:ext cx="8136904" cy="6026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93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0"/>
            <a:ext cx="6620311" cy="440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4365104"/>
            <a:ext cx="7114043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3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39"/>
            <a:ext cx="6840760" cy="403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30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332656"/>
            <a:ext cx="8068826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27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7938824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937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8079556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34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88639"/>
            <a:ext cx="8136905" cy="6083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30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3856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27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624"/>
            <a:ext cx="7200800" cy="610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937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32655"/>
            <a:ext cx="8424937" cy="432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3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692696"/>
            <a:ext cx="880110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453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22175"/>
            <a:ext cx="8352930" cy="675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30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60648"/>
            <a:ext cx="752304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27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6631"/>
            <a:ext cx="6840760" cy="6218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937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623"/>
            <a:ext cx="7416824" cy="663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34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6849"/>
            <a:ext cx="6984777" cy="422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30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55" y="116632"/>
            <a:ext cx="5175141" cy="162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92" y="1821739"/>
            <a:ext cx="5482344" cy="5021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27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375"/>
            <a:ext cx="5956300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937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60648"/>
            <a:ext cx="5677892" cy="346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34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218868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30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6632"/>
            <a:ext cx="7344816" cy="614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2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6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8504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453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332656"/>
            <a:ext cx="815357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937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32656"/>
            <a:ext cx="7706802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34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3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68" y="188640"/>
            <a:ext cx="7704856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30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928"/>
            <a:ext cx="7488832" cy="6583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27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88640"/>
            <a:ext cx="812176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937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88640"/>
            <a:ext cx="7747272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34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1"/>
            <a:ext cx="7992888" cy="653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930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10" y="332656"/>
            <a:ext cx="8472887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27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39"/>
            <a:ext cx="7632848" cy="639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937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1"/>
            <a:ext cx="7704856" cy="655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3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" y="260648"/>
            <a:ext cx="9144000" cy="4120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453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60648"/>
            <a:ext cx="7425055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6732240" y="836712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30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60648"/>
            <a:ext cx="7825647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2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45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140700" cy="524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45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681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45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5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04426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45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0</Words>
  <Application>Microsoft Office PowerPoint</Application>
  <PresentationFormat>全屏显示(4:3)</PresentationFormat>
  <Paragraphs>0</Paragraphs>
  <Slides>51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cqu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</cp:revision>
  <dcterms:created xsi:type="dcterms:W3CDTF">2022-12-06T07:04:49Z</dcterms:created>
  <dcterms:modified xsi:type="dcterms:W3CDTF">2022-12-09T02:06:35Z</dcterms:modified>
</cp:coreProperties>
</file>